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E565DF-C10D-4349-680B-2F4FED47F9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7C9B98C-45F7-71FF-6BF2-9879180F88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BEC84F8-FA11-D1F0-3A78-EBB6AA42C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954C6-4BBF-E24D-8B6E-88BC216C8E5B}" type="datetimeFigureOut">
              <a:rPr lang="pl-PL" smtClean="0"/>
              <a:t>20.03.2025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8BBEE11-EEF1-1855-23FE-B9D20CD3D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F2FDBAF-449C-ADB2-FB81-15DA991CE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5F129-5D4F-B54D-AA54-5E8DE19F94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8211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AA97F7-F9A6-42BC-3FE0-48292CD49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FC67D07-DE17-468B-E622-F1AE1DF603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31EE674-859F-E2C7-210B-B4E5DCB81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954C6-4BBF-E24D-8B6E-88BC216C8E5B}" type="datetimeFigureOut">
              <a:rPr lang="pl-PL" smtClean="0"/>
              <a:t>20.03.2025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E3F18B9-4709-7A52-F562-F67AD3344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95331C5-5264-D88E-FE7A-B72A3A65B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5F129-5D4F-B54D-AA54-5E8DE19F94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9911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E012EF6A-A9C6-FF94-C4FB-C923647627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6BAAF5FA-25F7-472B-DF2C-A98517508A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579296F-7A96-CCAF-3D15-D4FFCF4DC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954C6-4BBF-E24D-8B6E-88BC216C8E5B}" type="datetimeFigureOut">
              <a:rPr lang="pl-PL" smtClean="0"/>
              <a:t>20.03.2025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EEBD26E-BC8A-1DB9-ED5F-EFD2B67D6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2382F32-3CA0-D34B-C778-3E27C9929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5F129-5D4F-B54D-AA54-5E8DE19F94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5419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7907CA-D52D-E946-14D4-C4408DED7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E92C9C7-C917-DD7A-01C8-FD89064E7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3C4ACF2-E383-2566-1715-C22C3EDB6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954C6-4BBF-E24D-8B6E-88BC216C8E5B}" type="datetimeFigureOut">
              <a:rPr lang="pl-PL" smtClean="0"/>
              <a:t>20.03.2025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CE6A7AA-C2E5-5747-5B33-5E29A023D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2442390-AA2F-FD20-1B6C-066BF2280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5F129-5D4F-B54D-AA54-5E8DE19F94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0990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7790C-0011-520D-BC74-1742BDA07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7759704-F697-6FA8-D36E-409471F108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792E37C-3003-86D3-DBC9-79D2F2AA5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954C6-4BBF-E24D-8B6E-88BC216C8E5B}" type="datetimeFigureOut">
              <a:rPr lang="pl-PL" smtClean="0"/>
              <a:t>20.03.2025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9C9E35B-7839-8323-4FD6-5DE6E8B37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C08552D-3393-6B5D-DCD8-2BE2A713C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5F129-5D4F-B54D-AA54-5E8DE19F94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3471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A14D08-0144-51DD-B332-803934386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D27E990-1563-5C81-3D48-9370B34519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78A2DD1-625A-A8D6-0AC5-626CE010D8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299588C-BD3B-A7D4-33B6-48D6948F0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954C6-4BBF-E24D-8B6E-88BC216C8E5B}" type="datetimeFigureOut">
              <a:rPr lang="pl-PL" smtClean="0"/>
              <a:t>20.03.2025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0406B7C-4ACB-3F5F-5AB4-0C3BE3C55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F987FF4-C6DE-2211-0848-D75A23D66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5F129-5D4F-B54D-AA54-5E8DE19F94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116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6AFE07-3B6C-A666-426F-62D362612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B93ECFD-C3B8-294E-556F-EB8278497C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10B861B-991B-67D0-04F6-186931AC3A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8D2C1840-2448-6C9A-A538-E85E13754E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5A6D3768-4F34-1AD5-6D74-12781D2663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2C3E22B0-E2B5-1F6F-E7E4-6C269BFD8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954C6-4BBF-E24D-8B6E-88BC216C8E5B}" type="datetimeFigureOut">
              <a:rPr lang="pl-PL" smtClean="0"/>
              <a:t>20.03.2025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7D5A8D0-3620-9A82-3C25-7917B4C82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F5DE4A7C-F35A-A7BC-EA81-CAB9E96A0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5F129-5D4F-B54D-AA54-5E8DE19F94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5796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036FCFB-0611-9168-8A3B-7092DB0D7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B065DDD-BC06-0227-3E67-F977B0E1E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954C6-4BBF-E24D-8B6E-88BC216C8E5B}" type="datetimeFigureOut">
              <a:rPr lang="pl-PL" smtClean="0"/>
              <a:t>20.03.2025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C62427D4-2999-A8CF-D9DB-B96F5264D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E664696D-D1FC-89E6-9B04-BEDA98908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5F129-5D4F-B54D-AA54-5E8DE19F94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958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4B97C894-6D5E-8131-D885-8B7CD07E4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954C6-4BBF-E24D-8B6E-88BC216C8E5B}" type="datetimeFigureOut">
              <a:rPr lang="pl-PL" smtClean="0"/>
              <a:t>20.03.2025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93A6C00C-D201-2076-E3D3-354688C61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AE7106-D186-1C9E-1E6E-15878A5A8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5F129-5D4F-B54D-AA54-5E8DE19F94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4863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603ECB-1372-92C7-373F-277F61FB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4DBFE7C-9C97-22D6-DCA3-08062EBC5A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1211259-FF12-BF9D-0C5D-FAB8DAA469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3CA9F18-B6A5-A9D9-BC7A-B6BE08B45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954C6-4BBF-E24D-8B6E-88BC216C8E5B}" type="datetimeFigureOut">
              <a:rPr lang="pl-PL" smtClean="0"/>
              <a:t>20.03.2025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3B74A3B-F250-4CF3-FB90-0B65BB4E5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E344320-E199-820B-B4A1-092942D2C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5F129-5D4F-B54D-AA54-5E8DE19F94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8955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15720E-FD50-99C1-92C1-B312D024A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1CD64333-7427-29E8-FBEF-E4FAABF96A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8338015-611D-9FF2-8A21-DCA9517988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1141C8A-B4D4-8B73-9547-4BCB4CF3B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954C6-4BBF-E24D-8B6E-88BC216C8E5B}" type="datetimeFigureOut">
              <a:rPr lang="pl-PL" smtClean="0"/>
              <a:t>20.03.2025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E95EBC1-2D31-949D-46A6-EADBF53E7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CBA7932-CABC-C698-E277-B536FDBD9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5F129-5D4F-B54D-AA54-5E8DE19F94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6687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BC4E9ACD-15D3-B28D-16D2-6504207C2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EBACD91-A4C7-154E-B754-8AC838157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8A7BA90-4479-79BA-2E95-2ADF3E70DD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9954C6-4BBF-E24D-8B6E-88BC216C8E5B}" type="datetimeFigureOut">
              <a:rPr lang="pl-PL" smtClean="0"/>
              <a:t>20.03.2025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42DD3A3-E118-BF0F-E3B7-A63A835AE8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EF5A8B0-DDE3-9AA7-00E9-F336492186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15F129-5D4F-B54D-AA54-5E8DE19F94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674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 /><Relationship Id="rId3" Type="http://schemas.openxmlformats.org/officeDocument/2006/relationships/image" Target="../media/image33.jpeg" /><Relationship Id="rId7" Type="http://schemas.openxmlformats.org/officeDocument/2006/relationships/image" Target="../media/image37.jpeg" /><Relationship Id="rId2" Type="http://schemas.openxmlformats.org/officeDocument/2006/relationships/image" Target="../media/image32.jpe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36.jpeg" /><Relationship Id="rId5" Type="http://schemas.openxmlformats.org/officeDocument/2006/relationships/image" Target="../media/image35.jpeg" /><Relationship Id="rId4" Type="http://schemas.openxmlformats.org/officeDocument/2006/relationships/image" Target="../media/image34.jpe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 /><Relationship Id="rId2" Type="http://schemas.openxmlformats.org/officeDocument/2006/relationships/image" Target="../media/image39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42.jpeg" /><Relationship Id="rId4" Type="http://schemas.openxmlformats.org/officeDocument/2006/relationships/image" Target="../media/image41.jpeg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 /><Relationship Id="rId2" Type="http://schemas.openxmlformats.org/officeDocument/2006/relationships/image" Target="../media/image44.jpe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48.jpeg" /><Relationship Id="rId5" Type="http://schemas.openxmlformats.org/officeDocument/2006/relationships/image" Target="../media/image47.jpeg" /><Relationship Id="rId4" Type="http://schemas.openxmlformats.org/officeDocument/2006/relationships/image" Target="../media/image46.jpeg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 /><Relationship Id="rId2" Type="http://schemas.openxmlformats.org/officeDocument/2006/relationships/image" Target="../media/image49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51.jpeg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6.jpeg" /><Relationship Id="rId4" Type="http://schemas.openxmlformats.org/officeDocument/2006/relationships/image" Target="../media/image5.jpe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1.jpeg" /><Relationship Id="rId5" Type="http://schemas.openxmlformats.org/officeDocument/2006/relationships/image" Target="../media/image10.jpeg" /><Relationship Id="rId4" Type="http://schemas.openxmlformats.org/officeDocument/2006/relationships/image" Target="../media/image9.jpe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 /><Relationship Id="rId7" Type="http://schemas.openxmlformats.org/officeDocument/2006/relationships/image" Target="../media/image17.jpeg" /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6.jpeg" /><Relationship Id="rId5" Type="http://schemas.openxmlformats.org/officeDocument/2006/relationships/image" Target="../media/image15.jpeg" /><Relationship Id="rId4" Type="http://schemas.openxmlformats.org/officeDocument/2006/relationships/image" Target="../media/image14.jpe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 /><Relationship Id="rId3" Type="http://schemas.openxmlformats.org/officeDocument/2006/relationships/image" Target="../media/image21.jpeg" /><Relationship Id="rId7" Type="http://schemas.openxmlformats.org/officeDocument/2006/relationships/image" Target="../media/image25.jpeg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24.jpeg" /><Relationship Id="rId5" Type="http://schemas.openxmlformats.org/officeDocument/2006/relationships/image" Target="../media/image23.jpeg" /><Relationship Id="rId4" Type="http://schemas.openxmlformats.org/officeDocument/2006/relationships/image" Target="../media/image22.jpeg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 /><Relationship Id="rId2" Type="http://schemas.openxmlformats.org/officeDocument/2006/relationships/image" Target="../media/image28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31.jpeg" /><Relationship Id="rId4" Type="http://schemas.openxmlformats.org/officeDocument/2006/relationships/image" Target="../media/image30.jpe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6DD83959-A099-1041-0513-6CE76FD3AF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965C731-611A-E823-5141-925F3CE05F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634" y="0"/>
            <a:ext cx="10040471" cy="6858000"/>
          </a:xfrm>
          <a:prstGeom prst="rect">
            <a:avLst/>
          </a:prstGeom>
          <a:ln w="3556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ytuł 5">
            <a:extLst>
              <a:ext uri="{FF2B5EF4-FFF2-40B4-BE49-F238E27FC236}">
                <a16:creationId xmlns:a16="http://schemas.microsoft.com/office/drawing/2014/main" id="{F1BC9A98-FB63-7091-0F8A-C0B97AF55B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30186" y="5257800"/>
            <a:ext cx="9305366" cy="1021697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l-PL" sz="3200" b="1" dirty="0"/>
              <a:t>Podsumowanie pierwszego roku działalności sekcji żeglarskiej </a:t>
            </a:r>
          </a:p>
        </p:txBody>
      </p:sp>
    </p:spTree>
    <p:extLst>
      <p:ext uri="{BB962C8B-B14F-4D97-AF65-F5344CB8AC3E}">
        <p14:creationId xmlns:p14="http://schemas.microsoft.com/office/powerpoint/2010/main" val="3407927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BB055EB4-3D26-FE59-C144-6D8E53C0CF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198" y="0"/>
            <a:ext cx="3263877" cy="4134971"/>
          </a:xfr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315C357B-F4B5-947E-E45F-9D68742226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99" y="3272208"/>
            <a:ext cx="3038399" cy="382784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52F3555E-13A2-1CE5-EF99-BDF8017A12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098" y="-78565"/>
            <a:ext cx="2990856" cy="3789083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BF98ACB-9F15-01E3-C3F3-BE8D89E5EA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587" y="0"/>
            <a:ext cx="2990856" cy="3789083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6DDBD522-5AE1-E75E-9D6B-287F79DE5D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795" y="3272207"/>
            <a:ext cx="3052205" cy="405640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89A63977-E6BA-A289-AC8E-CB871B2AB5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689" y="3193642"/>
            <a:ext cx="3024877" cy="3984971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FB2B9F9E-950E-212A-E523-6839BBEDB4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223" y="-149999"/>
            <a:ext cx="2880777" cy="3460874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E641DC04-49CD-F9DE-057B-C51E754D58C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966" y="3022373"/>
            <a:ext cx="3068209" cy="407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466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65AB69-51D7-96AC-CD62-4C0A3CC1A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Żagle na Mazurach – Ostróda wrzesień 2024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52B93246-D426-3B57-26E0-6F3375D0DD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887" y="1346571"/>
            <a:ext cx="3300484" cy="4351339"/>
          </a:xfr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0A562D3-4813-EEA9-DC90-4B04E94EAE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668" y="2783259"/>
            <a:ext cx="3142816" cy="415841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9E8BFAA-5986-5AC8-4AEA-2B6B48B40F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703" y="2699588"/>
            <a:ext cx="2755700" cy="4158411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7AF4D1B-5CCD-5768-7A92-B31CB00B14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3330"/>
            <a:ext cx="3225426" cy="435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38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BF6356-C3D8-DAB0-E8AC-CF31FDBB1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 POMORSKI PROGRAM EDUKACJI MORSKIEJ – październik 2024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BD7F4C3A-CA7E-C333-E141-50A5FD2E49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332" y="1920875"/>
            <a:ext cx="3056135" cy="4351338"/>
          </a:xfrm>
        </p:spPr>
      </p:pic>
    </p:spTree>
    <p:extLst>
      <p:ext uri="{BB962C8B-B14F-4D97-AF65-F5344CB8AC3E}">
        <p14:creationId xmlns:p14="http://schemas.microsoft.com/office/powerpoint/2010/main" val="6028949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60E37DA-7753-26C2-998C-4C1A20472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5985"/>
            <a:ext cx="10515600" cy="292287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/>
              <a:t>Szkoła na fali -  nauka pływania                         listopad 2024 – luty 2025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9C92C4C6-538D-A50E-4A88-0775AC8111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890" y="1328192"/>
            <a:ext cx="5416006" cy="3041793"/>
          </a:xfr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2740445F-AB92-DBD6-801D-F4FCB1F89C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359" y="2039944"/>
            <a:ext cx="2878620" cy="3787906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EFE464FD-68F1-4175-059D-C4EC6AA0B1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2" y="4178827"/>
            <a:ext cx="5109360" cy="2916838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579074A2-C6F7-3970-257C-29F75D3DA4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2" y="1328192"/>
            <a:ext cx="5109361" cy="2850635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D9729944-74CF-053B-67B8-B76DD8AD01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3124" y="4369985"/>
            <a:ext cx="5416005" cy="272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7711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0E310C-AEA7-0312-D364-D5814533C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Zajęcia teoretyczne i integracyjne:            marzec 2025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DF1C9BE0-BF3E-8999-1EA4-CEE13EA6E2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141" y="1862207"/>
            <a:ext cx="5815230" cy="4114263"/>
          </a:xfr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41F93DE5-D008-295E-9EDB-7EC0B251AA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0205" y="2593871"/>
            <a:ext cx="3003371" cy="4025413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63840E2F-F27D-1BAD-E5ED-31A999DE5E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55" y="2593871"/>
            <a:ext cx="2856753" cy="389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187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64FEC09-4010-41BA-EBBE-222B35B65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694" y="134844"/>
            <a:ext cx="11234271" cy="1690781"/>
          </a:xfrm>
        </p:spPr>
        <p:txBody>
          <a:bodyPr/>
          <a:lstStyle/>
          <a:p>
            <a:pPr algn="ctr"/>
            <a:r>
              <a:rPr lang="pl-PL" dirty="0"/>
              <a:t>To jeszcze nie koniec...ciąg dalszy nastąpi...🙂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C350049-8D45-CBFD-91B4-B9031C4ADA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212" y="3047999"/>
            <a:ext cx="11068423" cy="1864660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pl-PL" b="1" dirty="0"/>
              <a:t>Dziękujemy wszystkim życzliwym osobą które w jakikolwiek sposób zaangażowały się w realizację naszego projektu żeglarskiego.      😍😍😍</a:t>
            </a:r>
          </a:p>
        </p:txBody>
      </p:sp>
    </p:spTree>
    <p:extLst>
      <p:ext uri="{BB962C8B-B14F-4D97-AF65-F5344CB8AC3E}">
        <p14:creationId xmlns:p14="http://schemas.microsoft.com/office/powerpoint/2010/main" val="1198704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7F7477-7A1F-D7F3-6ECB-DED902FA9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516" y="131483"/>
            <a:ext cx="5735484" cy="2179098"/>
          </a:xfrm>
          <a:solidFill>
            <a:schemeClr val="bg2"/>
          </a:solidFill>
        </p:spPr>
        <p:txBody>
          <a:bodyPr/>
          <a:lstStyle/>
          <a:p>
            <a:pPr algn="ctr"/>
            <a:r>
              <a:rPr lang="pl-PL" dirty="0"/>
              <a:t>Zakup sprzętu  - marzec 2024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E29D2DE3-EE6F-DB1E-C5ED-D63AC73E71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31482"/>
            <a:ext cx="6323106" cy="6311152"/>
          </a:xfr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10C15282-0B83-F73B-609E-65E609AF1E30}"/>
              </a:ext>
            </a:extLst>
          </p:cNvPr>
          <p:cNvSpPr txBox="1"/>
          <p:nvPr/>
        </p:nvSpPr>
        <p:spPr>
          <a:xfrm>
            <a:off x="143435" y="3070092"/>
            <a:ext cx="5486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dirty="0"/>
              <a:t>rowerek wodny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dirty="0"/>
              <a:t>5 łódek </a:t>
            </a:r>
            <a:r>
              <a:rPr lang="pl-PL" dirty="0" err="1"/>
              <a:t>Optymist</a:t>
            </a:r>
            <a:endParaRPr lang="pl-PL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dirty="0"/>
              <a:t>3 kajaki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dirty="0"/>
              <a:t>5 desek </a:t>
            </a:r>
            <a:r>
              <a:rPr lang="pl-PL" dirty="0" err="1"/>
              <a:t>sup</a:t>
            </a:r>
            <a:endParaRPr lang="pl-PL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dirty="0"/>
              <a:t>łódka asekuracyjna</a:t>
            </a:r>
          </a:p>
        </p:txBody>
      </p:sp>
    </p:spTree>
    <p:extLst>
      <p:ext uri="{BB962C8B-B14F-4D97-AF65-F5344CB8AC3E}">
        <p14:creationId xmlns:p14="http://schemas.microsoft.com/office/powerpoint/2010/main" val="113209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EB6FF8-2977-2A87-BDF0-70BE68BD8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Zajęcia teoretyczne i integracyjne:            marzec-kwiecień 2024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3B66F3AB-E52D-4594-3635-0E321056D5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0085">
            <a:off x="291229" y="1407806"/>
            <a:ext cx="5306202" cy="3122893"/>
          </a:xfr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5D49EB02-6650-277D-CBEA-D0EB2BC72D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9860" y="2337428"/>
            <a:ext cx="3012140" cy="410068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D6087C7A-0087-1C69-FF48-DBAA977ABD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337428"/>
            <a:ext cx="3012141" cy="4089945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C8924F24-C2FE-14E7-08A5-02C0F3A3EA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65" y="4085564"/>
            <a:ext cx="5149729" cy="297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950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5C78084-E64C-2C67-1829-41789A9B8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Pierwsze zajęcia na wodzie – kwiecień 2024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B0D3F4DA-07E0-465C-27CE-5DB6E40813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0545">
            <a:off x="138873" y="1642702"/>
            <a:ext cx="4420044" cy="2350319"/>
          </a:xfr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D7EC231E-C1AA-9945-0640-5B184FEB84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165" y="1790196"/>
            <a:ext cx="3375500" cy="342220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D5943CEC-C040-3B03-06AB-536A1E58A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7487">
            <a:off x="442093" y="3964608"/>
            <a:ext cx="4416590" cy="249558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C1C3B78-FADB-48E6-AD91-1BAE1F3189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59207">
            <a:off x="7397968" y="4215615"/>
            <a:ext cx="3641185" cy="2796191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DC7A4119-2F1D-89E5-E408-A7BB869B68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6465">
            <a:off x="7826269" y="1744124"/>
            <a:ext cx="3685473" cy="2525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846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A4B4BBE-1136-7A6D-6441-74137FE74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I Piknik żeglarski – maj 2024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1E021098-54E6-EE8A-DF26-79950BE30A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235" y="4276995"/>
            <a:ext cx="3469530" cy="2398551"/>
          </a:xfr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0D0FB9A2-8CFD-855E-AA10-6AB9D5683C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11239"/>
            <a:ext cx="4131327" cy="2398553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F2E0A95-F3E4-F87A-7C82-F33E8D75A2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6417" y="1381728"/>
            <a:ext cx="3502077" cy="2398553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E22A8B5F-FC5A-CD49-3C06-02C248C0BB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56" y="1319853"/>
            <a:ext cx="3865074" cy="2412927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40A3444B-9EBB-B0A4-27B7-DF54404016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235" y="1334230"/>
            <a:ext cx="3502077" cy="2398551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4CAADB29-1EA4-1FBB-2BAE-1D02CC7CF6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6417" y="4019759"/>
            <a:ext cx="3502077" cy="265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85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B5D08CD-97A9-FA38-CEFD-BFD625D4F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Półkolonie żeglarskie - sierpień 2024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8657A6A6-D9A5-AAAD-4BAB-EA2D4FE83C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22" y="1372860"/>
            <a:ext cx="5501165" cy="4986105"/>
          </a:xfr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954A9CCC-AFA2-1427-819F-8F799CC884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165" y="1372860"/>
            <a:ext cx="5390775" cy="5120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982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AC892928-DC6A-C60F-D905-BC32A158AE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906" y="3212221"/>
            <a:ext cx="2780538" cy="3602586"/>
          </a:xfr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F609F71-A2A1-4D36-7A8B-CB20ED3DB3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24" y="3579226"/>
            <a:ext cx="2445320" cy="323639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6DC4E091-5F93-F8C9-136F-B527531BF2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860" y="137956"/>
            <a:ext cx="3208849" cy="3240334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6EDC6F0-444C-F58E-AE0B-C426F01A68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906" y="94970"/>
            <a:ext cx="2780538" cy="3074241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B4A61FD6-F8C9-7B1F-96FE-294E808E18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125" y="137956"/>
            <a:ext cx="2950393" cy="3240334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FBD0B5AF-033D-FC2D-8763-9A4CC83E83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506" y="3429000"/>
            <a:ext cx="6347012" cy="3291044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385D6DD-E7CE-113B-78E5-6654012FB3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23" y="42379"/>
            <a:ext cx="2524852" cy="356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688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BA7A53-A741-3501-18B8-0CF313EB4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29267"/>
            <a:ext cx="10515600" cy="1325563"/>
          </a:xfrm>
        </p:spPr>
        <p:txBody>
          <a:bodyPr/>
          <a:lstStyle/>
          <a:p>
            <a:pPr algn="ctr"/>
            <a:r>
              <a:rPr lang="pl-PL" dirty="0"/>
              <a:t>Rekrutacja uczniów klas I-III do sekcji żeglarskiej- wrzesień 2024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57699EE-CDB3-9060-9A97-BB4CDD908D72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10800000" flipV="1">
            <a:off x="-1" y="2044046"/>
            <a:ext cx="7757459" cy="26654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dirty="0"/>
              <a:t>Sekcja żeglarska od września składa się z 2 grup</a:t>
            </a:r>
          </a:p>
          <a:p>
            <a:r>
              <a:rPr lang="pl-PL" dirty="0"/>
              <a:t> klas I-III  : 15 uczestników </a:t>
            </a:r>
          </a:p>
          <a:p>
            <a:r>
              <a:rPr lang="pl-PL" dirty="0"/>
              <a:t> klas IV-VIII : 13 uczestników </a:t>
            </a:r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Zajęcia odbywały się w soboty w okresie wrzesień-październik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184C8EB-4818-6199-E884-03E8D6B081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270" y="1654831"/>
            <a:ext cx="4077226" cy="4668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629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38B2FA-E0EC-13A3-2BE4-60590DEA7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Zajęcia wrzesień-październik 2024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DD81ADFF-2A7B-F47D-7DE6-A42AFE450D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139" y="2346647"/>
            <a:ext cx="3274123" cy="4351338"/>
          </a:xfr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629A1A2-D83E-73AC-2961-BB4E7C4670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278" y="1279318"/>
            <a:ext cx="4077226" cy="5418667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1055A09-D80F-71B8-03B7-360DB59A3F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1" y="1279318"/>
            <a:ext cx="4077226" cy="5418667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8AE9253-7C87-F406-5282-5BFF88EE7C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4774" y="1279319"/>
            <a:ext cx="4077226" cy="54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08917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Panoramiczny</PresentationFormat>
  <Slides>15</Slides>
  <Notes>0</Notes>
  <HiddenSlides>0</HiddenSlide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16" baseType="lpstr">
      <vt:lpstr>Motyw pakietu Office</vt:lpstr>
      <vt:lpstr>Podsumowanie pierwszego roku działalności sekcji żeglarskiej </vt:lpstr>
      <vt:lpstr>Zakup sprzętu  - marzec 2024</vt:lpstr>
      <vt:lpstr>Zajęcia teoretyczne i integracyjne:            marzec-kwiecień 2024</vt:lpstr>
      <vt:lpstr>Pierwsze zajęcia na wodzie – kwiecień 2024</vt:lpstr>
      <vt:lpstr>I Piknik żeglarski – maj 2024</vt:lpstr>
      <vt:lpstr>Półkolonie żeglarskie - sierpień 2024</vt:lpstr>
      <vt:lpstr>Prezentacja programu PowerPoint</vt:lpstr>
      <vt:lpstr>Rekrutacja uczniów klas I-III do sekcji żeglarskiej- wrzesień 2024</vt:lpstr>
      <vt:lpstr>Zajęcia wrzesień-październik 2024</vt:lpstr>
      <vt:lpstr>Prezentacja programu PowerPoint</vt:lpstr>
      <vt:lpstr>Żagle na Mazurach – Ostróda wrzesień 2024</vt:lpstr>
      <vt:lpstr> POMORSKI PROGRAM EDUKACJI MORSKIEJ – październik 2024</vt:lpstr>
      <vt:lpstr>Szkoła na fali -  nauka pływania                         listopad 2024 – luty 2025</vt:lpstr>
      <vt:lpstr>Zajęcia teoretyczne i integracyjne:            marzec 2025</vt:lpstr>
      <vt:lpstr>To jeszcze nie koniec...ciąg dalszy nastąpi...🙂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Podsumowanie pierwszego roku działalności sekcji żeglarskiej </dc:title>
  <dc:creator>szkolapodstawowanozyno@gmail.com</dc:creator>
  <cp:lastModifiedBy>szkolapodstawowanozyno@gmail.com</cp:lastModifiedBy>
  <cp:revision>1</cp:revision>
  <dcterms:created xsi:type="dcterms:W3CDTF">2025-03-20T20:47:17Z</dcterms:created>
  <dcterms:modified xsi:type="dcterms:W3CDTF">2025-03-20T23:36:06Z</dcterms:modified>
</cp:coreProperties>
</file>